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B8"/>
    <a:srgbClr val="E7AA42"/>
    <a:srgbClr val="39A2CF"/>
    <a:srgbClr val="37A1CE"/>
    <a:srgbClr val="E98B0D"/>
    <a:srgbClr val="7A78B2"/>
    <a:srgbClr val="FBC183"/>
    <a:srgbClr val="EEB7A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03/02/2025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03/02/2025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4271" y="3841"/>
            <a:ext cx="139933" cy="6858000"/>
          </a:xfrm>
          <a:prstGeom prst="rect">
            <a:avLst/>
          </a:prstGeom>
          <a:solidFill>
            <a:srgbClr val="E7A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273B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32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DD857D-3B64-1E0B-F682-A95E95155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5"/>
          <a:stretch/>
        </p:blipFill>
        <p:spPr>
          <a:xfrm>
            <a:off x="-219876" y="0"/>
            <a:ext cx="502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03/02/2025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37A1CE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37A1CE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44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10</cp:revision>
  <dcterms:created xsi:type="dcterms:W3CDTF">2022-02-27T17:36:31Z</dcterms:created>
  <dcterms:modified xsi:type="dcterms:W3CDTF">2025-02-03T09:19:35Z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